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52D4B-63B9-4AE4-A0A9-92BFD7800D4F}" type="datetimeFigureOut">
              <a:rPr lang="en-AU" smtClean="0"/>
              <a:t>8/11/2019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D1D11-BD29-42F0-8AFC-7E60E141F6B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0872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52D4B-63B9-4AE4-A0A9-92BFD7800D4F}" type="datetimeFigureOut">
              <a:rPr lang="en-AU" smtClean="0"/>
              <a:t>8/11/2019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D1D11-BD29-42F0-8AFC-7E60E141F6B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6126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52D4B-63B9-4AE4-A0A9-92BFD7800D4F}" type="datetimeFigureOut">
              <a:rPr lang="en-AU" smtClean="0"/>
              <a:t>8/11/2019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D1D11-BD29-42F0-8AFC-7E60E141F6B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8861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52D4B-63B9-4AE4-A0A9-92BFD7800D4F}" type="datetimeFigureOut">
              <a:rPr lang="en-AU" smtClean="0"/>
              <a:t>8/11/2019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D1D11-BD29-42F0-8AFC-7E60E141F6B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5510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52D4B-63B9-4AE4-A0A9-92BFD7800D4F}" type="datetimeFigureOut">
              <a:rPr lang="en-AU" smtClean="0"/>
              <a:t>8/11/2019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D1D11-BD29-42F0-8AFC-7E60E141F6B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0081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52D4B-63B9-4AE4-A0A9-92BFD7800D4F}" type="datetimeFigureOut">
              <a:rPr lang="en-AU" smtClean="0"/>
              <a:t>8/11/2019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D1D11-BD29-42F0-8AFC-7E60E141F6B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834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52D4B-63B9-4AE4-A0A9-92BFD7800D4F}" type="datetimeFigureOut">
              <a:rPr lang="en-AU" smtClean="0"/>
              <a:t>8/11/2019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D1D11-BD29-42F0-8AFC-7E60E141F6B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2465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52D4B-63B9-4AE4-A0A9-92BFD7800D4F}" type="datetimeFigureOut">
              <a:rPr lang="en-AU" smtClean="0"/>
              <a:t>8/11/2019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D1D11-BD29-42F0-8AFC-7E60E141F6B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6794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52D4B-63B9-4AE4-A0A9-92BFD7800D4F}" type="datetimeFigureOut">
              <a:rPr lang="en-AU" smtClean="0"/>
              <a:t>8/11/2019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D1D11-BD29-42F0-8AFC-7E60E141F6B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3390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52D4B-63B9-4AE4-A0A9-92BFD7800D4F}" type="datetimeFigureOut">
              <a:rPr lang="en-AU" smtClean="0"/>
              <a:t>8/11/2019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D1D11-BD29-42F0-8AFC-7E60E141F6B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3118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52D4B-63B9-4AE4-A0A9-92BFD7800D4F}" type="datetimeFigureOut">
              <a:rPr lang="en-AU" smtClean="0"/>
              <a:t>8/11/2019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D1D11-BD29-42F0-8AFC-7E60E141F6B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5648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52D4B-63B9-4AE4-A0A9-92BFD7800D4F}" type="datetimeFigureOut">
              <a:rPr lang="en-AU" smtClean="0"/>
              <a:t>8/11/2019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D1D11-BD29-42F0-8AFC-7E60E141F6B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45163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713DF-D021-47F0-B63C-02021B401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0537" y="103187"/>
            <a:ext cx="3590925" cy="577850"/>
          </a:xfrm>
        </p:spPr>
        <p:txBody>
          <a:bodyPr>
            <a:normAutofit fontScale="90000"/>
          </a:bodyPr>
          <a:lstStyle/>
          <a:p>
            <a:r>
              <a:rPr lang="en-AU" b="1" dirty="0"/>
              <a:t>How to search</a:t>
            </a:r>
          </a:p>
        </p:txBody>
      </p:sp>
      <p:pic>
        <p:nvPicPr>
          <p:cNvPr id="5" name="howtosearch2">
            <a:hlinkClick r:id="" action="ppaction://media"/>
            <a:extLst>
              <a:ext uri="{FF2B5EF4-FFF2-40B4-BE49-F238E27FC236}">
                <a16:creationId xmlns:a16="http://schemas.microsoft.com/office/drawing/2014/main" id="{241DA05E-7B8B-432F-9DFD-0F60A7B359C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5550" y="792480"/>
            <a:ext cx="10247878" cy="5759573"/>
          </a:xfrm>
        </p:spPr>
      </p:pic>
    </p:spTree>
    <p:extLst>
      <p:ext uri="{BB962C8B-B14F-4D97-AF65-F5344CB8AC3E}">
        <p14:creationId xmlns:p14="http://schemas.microsoft.com/office/powerpoint/2010/main" val="29325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5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</TotalTime>
  <Words>3</Words>
  <Application>Microsoft Office PowerPoint</Application>
  <PresentationFormat>Widescreen</PresentationFormat>
  <Paragraphs>1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How to search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Opening the calendar and different views</dc:title>
  <dc:creator>Deanna Forsyth</dc:creator>
  <cp:lastModifiedBy>Deanna Forsyth</cp:lastModifiedBy>
  <cp:revision>7</cp:revision>
  <dcterms:created xsi:type="dcterms:W3CDTF">2019-11-07T21:27:42Z</dcterms:created>
  <dcterms:modified xsi:type="dcterms:W3CDTF">2019-11-07T22:01:52Z</dcterms:modified>
</cp:coreProperties>
</file>