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1" r:id="rId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0" d="100"/>
          <a:sy n="110" d="100"/>
        </p:scale>
        <p:origin x="492" y="1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08720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6126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88861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55106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580081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028344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2465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567943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133905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131188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6956481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A52D4B-63B9-4AE4-A0A9-92BFD7800D4F}" type="datetimeFigureOut">
              <a:rPr lang="en-AU" smtClean="0"/>
              <a:t>8/11/2019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8D1D11-BD29-42F0-8AFC-7E60E141F6B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1451635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6BF778-9CB1-4781-947B-75CC23BF7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400" y="0"/>
            <a:ext cx="3505200" cy="749300"/>
          </a:xfrm>
        </p:spPr>
        <p:txBody>
          <a:bodyPr/>
          <a:lstStyle/>
          <a:p>
            <a:r>
              <a:rPr lang="en-AU" b="1" dirty="0"/>
              <a:t>How to Export</a:t>
            </a:r>
          </a:p>
        </p:txBody>
      </p:sp>
      <p:pic>
        <p:nvPicPr>
          <p:cNvPr id="4" name="Screen Recording 3">
            <a:hlinkClick r:id="" action="ppaction://media"/>
            <a:extLst>
              <a:ext uri="{FF2B5EF4-FFF2-40B4-BE49-F238E27FC236}">
                <a16:creationId xmlns:a16="http://schemas.microsoft.com/office/drawing/2014/main" id="{A290A98E-9390-429A-ACBC-13EAEADA7E2C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08025" y="749300"/>
            <a:ext cx="10775950" cy="6057900"/>
          </a:xfrm>
        </p:spPr>
      </p:pic>
    </p:spTree>
    <p:extLst>
      <p:ext uri="{BB962C8B-B14F-4D97-AF65-F5344CB8AC3E}">
        <p14:creationId xmlns:p14="http://schemas.microsoft.com/office/powerpoint/2010/main" val="409118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2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9AF8C"/>
      </a:accent1>
      <a:accent2>
        <a:srgbClr val="97BE49"/>
      </a:accent2>
      <a:accent3>
        <a:srgbClr val="3D9CCC"/>
      </a:accent3>
      <a:accent4>
        <a:srgbClr val="7C60C6"/>
      </a:accent4>
      <a:accent5>
        <a:srgbClr val="C9492C"/>
      </a:accent5>
      <a:accent6>
        <a:srgbClr val="D58C2E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3E4F19A7-A959-40BB-972C-4880BAF8EB09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3</Words>
  <Application>Microsoft Office PowerPoint</Application>
  <PresentationFormat>Widescreen</PresentationFormat>
  <Paragraphs>1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How to Export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Opening the calendar and different views</dc:title>
  <dc:creator>Deanna Forsyth</dc:creator>
  <cp:lastModifiedBy>Deanna Forsyth</cp:lastModifiedBy>
  <cp:revision>4</cp:revision>
  <dcterms:created xsi:type="dcterms:W3CDTF">2019-11-07T21:27:42Z</dcterms:created>
  <dcterms:modified xsi:type="dcterms:W3CDTF">2019-11-07T21:34:30Z</dcterms:modified>
</cp:coreProperties>
</file>