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87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612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886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51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008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83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246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679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39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311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64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516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9505-E306-44E2-941F-A88985A0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093" y="0"/>
            <a:ext cx="8405813" cy="863600"/>
          </a:xfrm>
        </p:spPr>
        <p:txBody>
          <a:bodyPr/>
          <a:lstStyle/>
          <a:p>
            <a:r>
              <a:rPr lang="en-AU" b="1" dirty="0"/>
              <a:t>How to add an event to the calendar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647855AD-C985-4704-AF41-5A42B7B5DE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888" y="704850"/>
            <a:ext cx="10944225" cy="6153150"/>
          </a:xfrm>
        </p:spPr>
      </p:pic>
    </p:spTree>
    <p:extLst>
      <p:ext uri="{BB962C8B-B14F-4D97-AF65-F5344CB8AC3E}">
        <p14:creationId xmlns:p14="http://schemas.microsoft.com/office/powerpoint/2010/main" val="24716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How to add an event to the calendar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the calendar and different views</dc:title>
  <dc:creator>Deanna Forsyth</dc:creator>
  <cp:lastModifiedBy>Deanna Forsyth</cp:lastModifiedBy>
  <cp:revision>4</cp:revision>
  <dcterms:created xsi:type="dcterms:W3CDTF">2019-11-07T21:27:42Z</dcterms:created>
  <dcterms:modified xsi:type="dcterms:W3CDTF">2019-11-07T21:29:35Z</dcterms:modified>
</cp:coreProperties>
</file>